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compatMod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1pPr>
    <a:lvl2pPr marL="323850" indent="1333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2pPr>
    <a:lvl3pPr marL="647700" indent="2667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3pPr>
    <a:lvl4pPr marL="971550" indent="4000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4pPr>
    <a:lvl5pPr marL="1295400" indent="5334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3768" y="160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BB1CEC27-73E7-D22B-5DE2-F91535BD9C90}"/>
              </a:ext>
            </a:extLst>
          </p:cNvPr>
          <p:cNvSpPr>
            <a:spLocks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231BEF7-19AA-EE4E-7E1C-20E9096EE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>
                <a:sym typeface="Avenir" charset="0"/>
              </a:rPr>
              <a:t>Click to edit Master text styles</a:t>
            </a:r>
          </a:p>
          <a:p>
            <a:pPr lvl="1"/>
            <a:r>
              <a:rPr lang="es-ES_tradnl" noProof="0">
                <a:sym typeface="Avenir" charset="0"/>
              </a:rPr>
              <a:t>Second level</a:t>
            </a:r>
          </a:p>
          <a:p>
            <a:pPr lvl="2"/>
            <a:r>
              <a:rPr lang="es-ES_tradnl" noProof="0">
                <a:sym typeface="Avenir" charset="0"/>
              </a:rPr>
              <a:t>Third level</a:t>
            </a:r>
          </a:p>
          <a:p>
            <a:pPr lvl="3"/>
            <a:r>
              <a:rPr lang="es-ES_tradnl" noProof="0">
                <a:sym typeface="Avenir" charset="0"/>
              </a:rPr>
              <a:t>Fourth level</a:t>
            </a:r>
          </a:p>
          <a:p>
            <a:pPr lvl="4"/>
            <a:r>
              <a:rPr lang="es-ES_tradnl" noProof="0">
                <a:sym typeface="Avenir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038"/>
            <a:ext cx="4371975" cy="1960562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B1EAB7-D335-DAB7-7E44-4FB7DBD78B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7CE9F7-FF2B-5842-BD3B-4093FF25404A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55084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8BB977-36DB-F158-4A94-DCA10BCBE8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BE1204-59D6-2C42-B50B-6D1271D5BF81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15493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122238"/>
            <a:ext cx="1157287" cy="9020175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5588" y="122238"/>
            <a:ext cx="3321050" cy="902017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0D0068-C8E4-A697-ADFC-442D865CA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526B92-1CAD-484C-AB85-4B167CEFEEE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99648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183448-EA78-AA2D-6104-43B80CBDB0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9A4AFC-4565-6047-A253-3DA78186257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6868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400" y="5875338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6400" y="3875088"/>
            <a:ext cx="4371975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2F3819-F92B-8900-C7DB-25905CFF55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0B713B-F2B6-4849-A145-8ACB211B99D2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5265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5588" y="2133600"/>
            <a:ext cx="2238375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46363" y="2133600"/>
            <a:ext cx="2239962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D5502D-FEF0-F5E5-95A9-81A5AC5421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EA8782-B86A-7741-B6B6-33E7BB12F19F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50618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6713"/>
            <a:ext cx="46291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17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717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61302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61302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09648BD-0E77-AB5C-AA54-A84995C413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B6FAA4-77DF-8847-A2DB-CB88E563B3A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422203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DAD9D39-1E33-A09E-3B16-1BD8EAD799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A02A92-2D51-B541-B7CF-763414D3832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420716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5700D01-846A-9BCE-B74A-6D7D90436B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4DE1E2-29ED-3347-BD54-830EA7713216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28956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3538"/>
            <a:ext cx="169227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11363" y="363538"/>
            <a:ext cx="287496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7175" y="1912938"/>
            <a:ext cx="169227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ED383E-5523-D97E-8368-B0FBDAA544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A77D2D-8207-C043-8B2F-198E8FCD1C7E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234965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063" y="6400800"/>
            <a:ext cx="30861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08063" y="81756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>
              <a:sym typeface="Helvetica" pitchFamily="4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8063" y="7156450"/>
            <a:ext cx="30861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5C1C329-2E75-4889-014B-347EA5A9B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4F41A7-BBE7-4B47-A8A0-E3D16A0CAE45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:p14="http://schemas.microsoft.com/office/powerpoint/2010/main" val="3759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9284D86A-21B0-0CAB-3D19-E5A0FF8A0311}"/>
              </a:ext>
            </a:extLst>
          </p:cNvPr>
          <p:cNvSpPr>
            <a:spLocks/>
          </p:cNvSpPr>
          <p:nvPr>
            <p:ph type="title"/>
          </p:nvPr>
        </p:nvSpPr>
        <p:spPr bwMode="auto">
          <a:xfrm>
            <a:off x="255588" y="122238"/>
            <a:ext cx="4630737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E37433F7-B5BC-848C-48AC-E3DCEC8DFC8E}"/>
              </a:ext>
            </a:extLst>
          </p:cNvPr>
          <p:cNvSpPr>
            <a:spLocks/>
          </p:cNvSpPr>
          <p:nvPr>
            <p:ph type="body" idx="1"/>
          </p:nvPr>
        </p:nvSpPr>
        <p:spPr bwMode="auto">
          <a:xfrm>
            <a:off x="255588" y="2133600"/>
            <a:ext cx="4630737" cy="700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text styles</a:t>
            </a:r>
          </a:p>
          <a:p>
            <a:pPr lvl="1"/>
            <a:r>
              <a:rPr lang="es-ES_tradnl" altLang="es-AR">
                <a:sym typeface="Helvetica" pitchFamily="2" charset="0"/>
              </a:rPr>
              <a:t>Second level</a:t>
            </a:r>
          </a:p>
          <a:p>
            <a:pPr lvl="2"/>
            <a:r>
              <a:rPr lang="es-ES_tradnl" altLang="es-AR">
                <a:sym typeface="Helvetica" pitchFamily="2" charset="0"/>
              </a:rPr>
              <a:t>Third level</a:t>
            </a:r>
          </a:p>
          <a:p>
            <a:pPr lvl="3"/>
            <a:r>
              <a:rPr lang="es-ES_tradnl" altLang="es-AR">
                <a:sym typeface="Helvetica" pitchFamily="2" charset="0"/>
              </a:rPr>
              <a:t>Fourth level</a:t>
            </a:r>
          </a:p>
          <a:p>
            <a:pPr lvl="4"/>
            <a:r>
              <a:rPr lang="es-ES_tradnl" altLang="es-AR">
                <a:sym typeface="Helvetica" pitchFamily="2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9141076C-30DE-ECD7-B0C4-0B8D3230B4D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3684588" y="8324850"/>
            <a:ext cx="1201737" cy="20161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>
            <a:lvl1pPr algn="r" eaLnBrk="1">
              <a:defRPr>
                <a:cs typeface="Arial" panose="020B0604020202020204" pitchFamily="34" charset="0"/>
              </a:defRPr>
            </a:lvl1pPr>
          </a:lstStyle>
          <a:p>
            <a:fld id="{22B830AD-6BCD-6545-8959-D44993166B2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ヒラギノ角ゴ Pro W3" charset="0"/>
          <a:cs typeface="+mj-cs"/>
          <a:sym typeface="Helvetica" pitchFamily="2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ヒラギノ角ゴ Pro W3" charset="0"/>
          <a:cs typeface="+mn-cs"/>
          <a:sym typeface="Helvetica" pitchFamily="2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AC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5AF8D107-890E-12BB-7F60-7B568F92A857}"/>
              </a:ext>
            </a:extLst>
          </p:cNvPr>
          <p:cNvSpPr>
            <a:spLocks/>
          </p:cNvSpPr>
          <p:nvPr/>
        </p:nvSpPr>
        <p:spPr bwMode="auto">
          <a:xfrm>
            <a:off x="252413" y="1187450"/>
            <a:ext cx="4643437" cy="396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200">
                <a:solidFill>
                  <a:srgbClr val="222268"/>
                </a:solidFill>
                <a:latin typeface="Arial Rounded MT Bold" panose="020F0704030504030204" pitchFamily="34" charset="77"/>
              </a:rPr>
              <a:t>TÍTULO: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D8AA87E0-1DB0-68F4-0367-FA3D5292900D}"/>
              </a:ext>
            </a:extLst>
          </p:cNvPr>
          <p:cNvSpPr>
            <a:spLocks/>
          </p:cNvSpPr>
          <p:nvPr/>
        </p:nvSpPr>
        <p:spPr bwMode="auto">
          <a:xfrm>
            <a:off x="252413" y="1651000"/>
            <a:ext cx="4643437" cy="3698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Autores:</a:t>
            </a:r>
            <a:endParaRPr lang="es-ES_tradnl" sz="100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id="{82EFD807-F307-3CEC-B3D1-2703443B7554}"/>
              </a:ext>
            </a:extLst>
          </p:cNvPr>
          <p:cNvSpPr>
            <a:spLocks/>
          </p:cNvSpPr>
          <p:nvPr/>
        </p:nvSpPr>
        <p:spPr bwMode="auto">
          <a:xfrm>
            <a:off x="252413" y="3524250"/>
            <a:ext cx="4643437" cy="938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Plan de tratamiento</a:t>
            </a:r>
            <a:endParaRPr lang="es-ES_tradnl" sz="100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6" name="AutoShape 4">
            <a:extLst>
              <a:ext uri="{FF2B5EF4-FFF2-40B4-BE49-F238E27FC236}">
                <a16:creationId xmlns:a16="http://schemas.microsoft.com/office/drawing/2014/main" id="{1ACF14BF-D627-C7DC-0F31-0F15F76BBEB5}"/>
              </a:ext>
            </a:extLst>
          </p:cNvPr>
          <p:cNvSpPr>
            <a:spLocks/>
          </p:cNvSpPr>
          <p:nvPr/>
        </p:nvSpPr>
        <p:spPr bwMode="auto">
          <a:xfrm>
            <a:off x="252413" y="4532313"/>
            <a:ext cx="4643437" cy="18399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>
                <a:solidFill>
                  <a:srgbClr val="222268"/>
                </a:solidFill>
                <a:latin typeface="Arial Rounded MT Bold" panose="020F0704030504030204" pitchFamily="34" charset="77"/>
              </a:rPr>
              <a:t>Imágenes del tratamiento y descripción :</a:t>
            </a:r>
            <a:endParaRPr lang="es-ES_tradnl" altLang="es-AR" sz="100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7" name="AutoShape 5">
            <a:extLst>
              <a:ext uri="{FF2B5EF4-FFF2-40B4-BE49-F238E27FC236}">
                <a16:creationId xmlns:a16="http://schemas.microsoft.com/office/drawing/2014/main" id="{F7A915AB-EF8A-2BC0-53BF-2DE75D8732D8}"/>
              </a:ext>
            </a:extLst>
          </p:cNvPr>
          <p:cNvSpPr>
            <a:spLocks/>
          </p:cNvSpPr>
          <p:nvPr/>
        </p:nvSpPr>
        <p:spPr bwMode="auto">
          <a:xfrm>
            <a:off x="252413" y="8027988"/>
            <a:ext cx="4643437" cy="7921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Conclusiones:</a:t>
            </a:r>
            <a:endParaRPr lang="es-ES_tradnl" sz="100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id="{2D5CBEC6-4BBF-86A1-E483-CCB7A773736A}"/>
              </a:ext>
            </a:extLst>
          </p:cNvPr>
          <p:cNvSpPr>
            <a:spLocks/>
          </p:cNvSpPr>
          <p:nvPr/>
        </p:nvSpPr>
        <p:spPr bwMode="auto">
          <a:xfrm>
            <a:off x="252413" y="6443663"/>
            <a:ext cx="4643437" cy="14859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Comparaciones (opcional)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9" name="AutoShape 7">
            <a:extLst>
              <a:ext uri="{FF2B5EF4-FFF2-40B4-BE49-F238E27FC236}">
                <a16:creationId xmlns:a16="http://schemas.microsoft.com/office/drawing/2014/main" id="{5EDD4A2B-7D77-75E3-FEF1-775CBB82E006}"/>
              </a:ext>
            </a:extLst>
          </p:cNvPr>
          <p:cNvSpPr>
            <a:spLocks/>
          </p:cNvSpPr>
          <p:nvPr/>
        </p:nvSpPr>
        <p:spPr bwMode="auto">
          <a:xfrm>
            <a:off x="252413" y="2084388"/>
            <a:ext cx="4643437" cy="13716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>
                <a:solidFill>
                  <a:srgbClr val="222268"/>
                </a:solidFill>
                <a:latin typeface="Arial Rounded MT Bold" panose="020F0704030504030204" pitchFamily="34" charset="77"/>
              </a:rPr>
              <a:t>Descripción del caso</a:t>
            </a:r>
            <a:endParaRPr lang="es-ES_tradnl" altLang="es-AR" sz="100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14345" name="Rectángulo 2">
            <a:extLst>
              <a:ext uri="{FF2B5EF4-FFF2-40B4-BE49-F238E27FC236}">
                <a16:creationId xmlns:a16="http://schemas.microsoft.com/office/drawing/2014/main" id="{7306B2E0-DADA-FEA5-E127-C676F058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43500" cy="933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19" tIns="45719" rIns="45719" bIns="45719"/>
          <a:lstStyle>
            <a:lvl1pPr marL="3238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n-US" altLang="es-AR">
              <a:cs typeface="Arial" panose="020B0604020202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371C9AD-36CF-3EA7-845E-E1BD2D46C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849"/>
            <a:ext cx="5143500" cy="111302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22</Words>
  <Application>Microsoft Macintosh PowerPoint</Application>
  <PresentationFormat>Presentación en pantalla (16:9)</PresentationFormat>
  <Paragraphs>33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ヒラギノ角ゴ Pro W3</vt:lpstr>
      <vt:lpstr>Helvetica</vt:lpstr>
      <vt:lpstr>Avenir</vt:lpstr>
      <vt:lpstr>Arial Rounded MT Bold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Isolina I. Prada</dc:creator>
  <cp:lastModifiedBy>Microsoft Office User</cp:lastModifiedBy>
  <cp:revision>22</cp:revision>
  <dcterms:modified xsi:type="dcterms:W3CDTF">2023-03-03T15:13:17Z</dcterms:modified>
</cp:coreProperties>
</file>